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1" r:id="rId2"/>
    <p:sldId id="292" r:id="rId3"/>
    <p:sldId id="293" r:id="rId4"/>
    <p:sldId id="294" r:id="rId5"/>
    <p:sldId id="274" r:id="rId6"/>
    <p:sldId id="288" r:id="rId7"/>
    <p:sldId id="289" r:id="rId8"/>
    <p:sldId id="290"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1551</TotalTime>
  <Words>1028</Words>
  <Application>Microsoft Office PowerPoint</Application>
  <PresentationFormat>Custom</PresentationFormat>
  <Paragraphs>93</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2019-10-04T22:10:28Z</dcterms:modified>
  <cp:category>Shooting</cp:category>
</cp:coreProperties>
</file>